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9846" y="749060"/>
            <a:ext cx="8825658" cy="3329581"/>
          </a:xfrm>
        </p:spPr>
        <p:txBody>
          <a:bodyPr/>
          <a:lstStyle/>
          <a:p>
            <a:pPr algn="ctr"/>
            <a:r>
              <a:rPr lang="en-US" b="1" dirty="0"/>
              <a:t>RANDOM ALLOCATION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63374" y="4623759"/>
            <a:ext cx="6538673" cy="188055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PREPARED BY : 	</a:t>
            </a:r>
            <a:r>
              <a:rPr lang="en-US" dirty="0" err="1"/>
              <a:t>Abhilash</a:t>
            </a:r>
            <a:r>
              <a:rPr lang="en-US" dirty="0"/>
              <a:t> Malhotra, </a:t>
            </a:r>
          </a:p>
          <a:p>
            <a:pPr>
              <a:lnSpc>
                <a:spcPct val="110000"/>
              </a:lnSpc>
            </a:pPr>
            <a:r>
              <a:rPr lang="en-US" dirty="0"/>
              <a:t>					Metropolitan Magistrate / </a:t>
            </a:r>
          </a:p>
          <a:p>
            <a:pPr>
              <a:lnSpc>
                <a:spcPct val="110000"/>
              </a:lnSpc>
            </a:pPr>
            <a:r>
              <a:rPr lang="en-US" dirty="0"/>
              <a:t>					nodal officer (computers)</a:t>
            </a:r>
          </a:p>
        </p:txBody>
      </p:sp>
    </p:spTree>
    <p:extLst>
      <p:ext uri="{BB962C8B-B14F-4D97-AF65-F5344CB8AC3E}">
        <p14:creationId xmlns:p14="http://schemas.microsoft.com/office/powerpoint/2010/main" val="405751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DASHBOARD OF NATIONAL CORE – CASE INFORMATION SYSTEM 3.2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71" b="4537"/>
          <a:stretch/>
        </p:blipFill>
        <p:spPr>
          <a:xfrm>
            <a:off x="750498" y="2001328"/>
            <a:ext cx="10343072" cy="44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09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TYPE JUDGE MAPPING IN LOCAL MASTER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57" b="4728"/>
          <a:stretch/>
        </p:blipFill>
        <p:spPr>
          <a:xfrm>
            <a:off x="741871" y="2027207"/>
            <a:ext cx="10334446" cy="429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5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FILING OF A COMMERCIAL SUIT IN NC - CIS 3.2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029" b="4592"/>
          <a:stretch/>
        </p:blipFill>
        <p:spPr>
          <a:xfrm>
            <a:off x="845389" y="1915064"/>
            <a:ext cx="10299939" cy="448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22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GENERATION OF FILING NUMBER AND CNR NUMBER OF A COMMERCIAL SUIT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18" b="4797"/>
          <a:stretch/>
        </p:blipFill>
        <p:spPr>
          <a:xfrm>
            <a:off x="940279" y="1853248"/>
            <a:ext cx="10161917" cy="460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3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CASES AVAILABLE FOR RANDOM ALLOCATION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06" b="5003"/>
          <a:stretch/>
        </p:blipFill>
        <p:spPr>
          <a:xfrm>
            <a:off x="646111" y="2018580"/>
            <a:ext cx="10421580" cy="443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4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RANDOM ALLOCATION SUCCESSFUL  PAGE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17" b="4386"/>
          <a:stretch/>
        </p:blipFill>
        <p:spPr>
          <a:xfrm>
            <a:off x="646111" y="1853247"/>
            <a:ext cx="10473338" cy="460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103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DAILY FILING ALLOCATION REPORT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2" b="4491"/>
          <a:stretch/>
        </p:blipFill>
        <p:spPr>
          <a:xfrm>
            <a:off x="646111" y="1475118"/>
            <a:ext cx="10507844" cy="5003320"/>
          </a:xfrm>
        </p:spPr>
      </p:pic>
    </p:spTree>
    <p:extLst>
      <p:ext uri="{BB962C8B-B14F-4D97-AF65-F5344CB8AC3E}">
        <p14:creationId xmlns:p14="http://schemas.microsoft.com/office/powerpoint/2010/main" val="791096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TYPE WISE RANDOMLY ALLOCATED CASE COUNT REPORT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402" b="5058"/>
          <a:stretch/>
        </p:blipFill>
        <p:spPr>
          <a:xfrm>
            <a:off x="646111" y="1853248"/>
            <a:ext cx="10490591" cy="460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01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5789" y="2764596"/>
            <a:ext cx="3674852" cy="1400530"/>
          </a:xfrm>
        </p:spPr>
        <p:txBody>
          <a:bodyPr/>
          <a:lstStyle/>
          <a:p>
            <a:r>
              <a:rPr lang="en-US" sz="48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801679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59</TotalTime>
  <Words>65</Words>
  <Application>Microsoft Office PowerPoint</Application>
  <PresentationFormat>Widescreen</PresentationFormat>
  <Paragraphs>13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Ion</vt:lpstr>
      <vt:lpstr>RANDOM ALLOCATION</vt:lpstr>
      <vt:lpstr>DASHBOARD OF NATIONAL CORE – CASE INFORMATION SYSTEM 3.2</vt:lpstr>
      <vt:lpstr>CASE TYPE JUDGE MAPPING IN LOCAL MASTER</vt:lpstr>
      <vt:lpstr>FILING OF A COMMERCIAL SUIT IN NC - CIS 3.2</vt:lpstr>
      <vt:lpstr>GENERATION OF FILING NUMBER AND CNR NUMBER OF A COMMERCIAL SUIT</vt:lpstr>
      <vt:lpstr>CASES AVAILABLE FOR RANDOM ALLOCATION</vt:lpstr>
      <vt:lpstr>RANDOM ALLOCATION SUCCESSFUL  PAGE</vt:lpstr>
      <vt:lpstr>DAILY FILING ALLOCATION REPORT</vt:lpstr>
      <vt:lpstr>CASE TYPE WISE RANDOMLY ALLOCATED CASE COUNT REPORT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RANDOM ALLOCATION</dc:title>
  <dc:creator>yogesh kumar</dc:creator>
  <cp:lastModifiedBy>Unknown User</cp:lastModifiedBy>
  <cp:revision>9</cp:revision>
  <dcterms:created xsi:type="dcterms:W3CDTF">2020-02-25T06:15:18Z</dcterms:created>
  <dcterms:modified xsi:type="dcterms:W3CDTF">2020-02-25T08:11:35Z</dcterms:modified>
</cp:coreProperties>
</file>